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5" r:id="rId3"/>
    <p:sldId id="292" r:id="rId4"/>
    <p:sldId id="291" r:id="rId5"/>
    <p:sldId id="297" r:id="rId6"/>
    <p:sldId id="295" r:id="rId7"/>
    <p:sldId id="294" r:id="rId8"/>
    <p:sldId id="287" r:id="rId9"/>
    <p:sldId id="296" r:id="rId10"/>
    <p:sldId id="283" r:id="rId11"/>
    <p:sldId id="298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92" userDrawn="1">
          <p15:clr>
            <a:srgbClr val="A4A3A4"/>
          </p15:clr>
        </p15:guide>
        <p15:guide id="2" orient="horz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6393B"/>
    <a:srgbClr val="363A3B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02" autoAdjust="0"/>
  </p:normalViewPr>
  <p:slideViewPr>
    <p:cSldViewPr snapToGrid="0">
      <p:cViewPr varScale="1">
        <p:scale>
          <a:sx n="91" d="100"/>
          <a:sy n="91" d="100"/>
        </p:scale>
        <p:origin x="624" y="90"/>
      </p:cViewPr>
      <p:guideLst>
        <p:guide pos="7592"/>
        <p:guide orient="horz"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48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Interface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30A490C8-22B4-4D68-875C-0F0DE2FF864D}">
      <dgm:prSet phldr="0" custT="1"/>
      <dgm:spPr>
        <a:solidFill>
          <a:schemeClr val="bg2">
            <a:lumMod val="25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Build a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interface. More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pretty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with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a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user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Code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Make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readable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efficient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.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Cleanup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Documentation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0EC0C300-11E4-45CF-8418-973585107209}">
      <dgm:prSet phldr="0" custT="1"/>
      <dgm:spPr>
        <a:solidFill>
          <a:schemeClr val="tx1">
            <a:lumMod val="40000"/>
            <a:lumOff val="6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Complete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documentation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. Do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esquemas do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modelo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46656" custLinFactNeighborX="-117" custLinFactNeighborY="29607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6837" custLinFactNeighborX="-860" custLinFactNeighborY="30454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765" y="747520"/>
          <a:ext cx="3302514" cy="990754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Interface</a:t>
          </a:r>
        </a:p>
      </dsp:txBody>
      <dsp:txXfrm>
        <a:off x="765" y="747520"/>
        <a:ext cx="3302514" cy="990754"/>
      </dsp:txXfrm>
    </dsp:sp>
    <dsp:sp modelId="{22359DD7-1BFB-4900-BAE6-6084F2F57988}">
      <dsp:nvSpPr>
        <dsp:cNvPr id="0" name=""/>
        <dsp:cNvSpPr/>
      </dsp:nvSpPr>
      <dsp:spPr>
        <a:xfrm>
          <a:off x="0" y="1859184"/>
          <a:ext cx="3302514" cy="2824037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Build a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interface. More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pretty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with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a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user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</a:t>
          </a:r>
        </a:p>
      </dsp:txBody>
      <dsp:txXfrm>
        <a:off x="0" y="1859184"/>
        <a:ext cx="3302514" cy="2824037"/>
      </dsp:txXfrm>
    </dsp:sp>
    <dsp:sp modelId="{C4F84DEA-2002-4D32-8E80-70EEE05E345A}">
      <dsp:nvSpPr>
        <dsp:cNvPr id="0" name=""/>
        <dsp:cNvSpPr/>
      </dsp:nvSpPr>
      <dsp:spPr>
        <a:xfrm>
          <a:off x="3411280" y="746649"/>
          <a:ext cx="3302514" cy="990754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Code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3411280" y="746649"/>
        <a:ext cx="3302514" cy="990754"/>
      </dsp:txXfrm>
    </dsp:sp>
    <dsp:sp modelId="{4FEB85EB-D046-4CDB-8A62-BBCE260C4490}">
      <dsp:nvSpPr>
        <dsp:cNvPr id="0" name=""/>
        <dsp:cNvSpPr/>
      </dsp:nvSpPr>
      <dsp:spPr>
        <a:xfrm>
          <a:off x="3392026" y="1907503"/>
          <a:ext cx="3302514" cy="2827522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Make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readable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efficient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.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Cleanup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3392026" y="1907503"/>
        <a:ext cx="3302514" cy="2827522"/>
      </dsp:txXfrm>
    </dsp:sp>
    <dsp:sp modelId="{49B7F8FA-D256-41EF-9327-52A3551D9A60}">
      <dsp:nvSpPr>
        <dsp:cNvPr id="0" name=""/>
        <dsp:cNvSpPr/>
      </dsp:nvSpPr>
      <dsp:spPr>
        <a:xfrm>
          <a:off x="6821794" y="746649"/>
          <a:ext cx="3302514" cy="990754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Documentation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6821794" y="746649"/>
        <a:ext cx="3302514" cy="990754"/>
      </dsp:txXfrm>
    </dsp:sp>
    <dsp:sp modelId="{6B5FE59C-B471-448A-AA7A-B526DCC4D4CA}">
      <dsp:nvSpPr>
        <dsp:cNvPr id="0" name=""/>
        <dsp:cNvSpPr/>
      </dsp:nvSpPr>
      <dsp:spPr>
        <a:xfrm>
          <a:off x="6793393" y="1872880"/>
          <a:ext cx="3302514" cy="2827522"/>
        </a:xfrm>
        <a:prstGeom prst="rect">
          <a:avLst/>
        </a:prstGeom>
        <a:solidFill>
          <a:schemeClr val="tx1">
            <a:lumMod val="40000"/>
            <a:lumOff val="6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Complete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documentation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. Do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esquemas do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modelo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6793393" y="1872880"/>
        <a:ext cx="3302514" cy="2827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70B440-1644-4E57-824F-ADC8F2A20FEC}" type="datetime1">
              <a:rPr lang="pt-BR" smtClean="0"/>
              <a:t>10/11/2025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4A50DD-8AE8-45DE-A9DF-1973EA779C1F}" type="datetime1">
              <a:rPr lang="pt-BR" noProof="0" smtClean="0"/>
              <a:t>10/11/2025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67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201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27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9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2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7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688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08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97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374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>
                <a:solidFill>
                  <a:schemeClr val="bg1"/>
                </a:solidFill>
              </a:rPr>
              <a:t>Integration</a:t>
            </a:r>
            <a:r>
              <a:rPr lang="pt-BR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8307070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Next </a:t>
            </a:r>
            <a:r>
              <a:rPr lang="pt-BR" dirty="0" err="1">
                <a:solidFill>
                  <a:schemeClr val="bg1"/>
                </a:solidFill>
              </a:rPr>
              <a:t>Steps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6ED9583-574A-4446-8F53-D05974237A02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alphaModFix amt="3000"/>
          </a:blip>
          <a:srcRect t="9936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37F2E31E-AF10-41F1-983A-DDDCB6602897}"/>
              </a:ext>
            </a:extLst>
          </p:cNvPr>
          <p:cNvSpPr txBox="1">
            <a:spLocks/>
          </p:cNvSpPr>
          <p:nvPr/>
        </p:nvSpPr>
        <p:spPr>
          <a:xfrm>
            <a:off x="3103420" y="905934"/>
            <a:ext cx="5985159" cy="15945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Thank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you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1E1ED47-02A2-4C55-99FC-DCC81F722016}"/>
              </a:ext>
            </a:extLst>
          </p:cNvPr>
          <p:cNvSpPr txBox="1">
            <a:spLocks/>
          </p:cNvSpPr>
          <p:nvPr/>
        </p:nvSpPr>
        <p:spPr>
          <a:xfrm>
            <a:off x="3991810" y="2499420"/>
            <a:ext cx="5444517" cy="173189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  <a:p>
            <a:r>
              <a:rPr lang="pt-BR" dirty="0" err="1">
                <a:solidFill>
                  <a:schemeClr val="bg1"/>
                </a:solidFill>
              </a:rPr>
              <a:t>Lucashartmann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Qrcode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linkedin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5D7F2EB-4705-45B8-A570-2597DDD7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356" y="3195717"/>
            <a:ext cx="61806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555" y="638594"/>
            <a:ext cx="4834517" cy="643465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Summary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554" y="1975027"/>
            <a:ext cx="4834517" cy="2774361"/>
          </a:xfrm>
        </p:spPr>
        <p:txBody>
          <a:bodyPr rtlCol="0"/>
          <a:lstStyle/>
          <a:p>
            <a:pPr rtl="0"/>
            <a:r>
              <a:rPr lang="pt-BR" sz="1200" dirty="0" err="1">
                <a:solidFill>
                  <a:schemeClr val="bg1"/>
                </a:solidFill>
              </a:rPr>
              <a:t>Introduction</a:t>
            </a:r>
            <a:endParaRPr lang="pt-BR" sz="1200" dirty="0">
              <a:solidFill>
                <a:schemeClr val="bg1"/>
              </a:solidFill>
            </a:endParaRPr>
          </a:p>
          <a:p>
            <a:pPr rtl="0"/>
            <a:r>
              <a:rPr lang="pt-BR" sz="1200" dirty="0" err="1">
                <a:solidFill>
                  <a:schemeClr val="bg1"/>
                </a:solidFill>
              </a:rPr>
              <a:t>About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the</a:t>
            </a:r>
            <a:r>
              <a:rPr lang="pt-BR" sz="1200" dirty="0">
                <a:solidFill>
                  <a:schemeClr val="bg1"/>
                </a:solidFill>
              </a:rPr>
              <a:t> Project/</a:t>
            </a:r>
            <a:r>
              <a:rPr lang="pt-BR" sz="1200" dirty="0" err="1">
                <a:solidFill>
                  <a:schemeClr val="bg1"/>
                </a:solidFill>
              </a:rPr>
              <a:t>project</a:t>
            </a:r>
            <a:r>
              <a:rPr lang="pt-BR" sz="1200" dirty="0">
                <a:solidFill>
                  <a:schemeClr val="bg1"/>
                </a:solidFill>
              </a:rPr>
              <a:t> overview (</a:t>
            </a:r>
            <a:r>
              <a:rPr lang="pt-BR" sz="1200" dirty="0" err="1">
                <a:solidFill>
                  <a:schemeClr val="bg1"/>
                </a:solidFill>
              </a:rPr>
              <a:t>product</a:t>
            </a:r>
            <a:r>
              <a:rPr lang="pt-BR" sz="1200" dirty="0">
                <a:solidFill>
                  <a:schemeClr val="bg1"/>
                </a:solidFill>
              </a:rPr>
              <a:t>)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WHY/</a:t>
            </a:r>
            <a:r>
              <a:rPr lang="pt-BR" sz="1200" dirty="0" err="1">
                <a:solidFill>
                  <a:schemeClr val="bg1"/>
                </a:solidFill>
              </a:rPr>
              <a:t>problem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and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solution</a:t>
            </a:r>
            <a:endParaRPr lang="pt-BR" sz="1200" dirty="0">
              <a:solidFill>
                <a:schemeClr val="bg1"/>
              </a:solidFill>
            </a:endParaRPr>
          </a:p>
          <a:p>
            <a:pPr rtl="0"/>
            <a:r>
              <a:rPr lang="pt-BR" sz="1200" dirty="0" err="1">
                <a:solidFill>
                  <a:schemeClr val="bg1"/>
                </a:solidFill>
              </a:rPr>
              <a:t>audience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 err="1">
                <a:solidFill>
                  <a:schemeClr val="bg1"/>
                </a:solidFill>
              </a:rPr>
              <a:t>OBJEcTIVe</a:t>
            </a:r>
            <a:endParaRPr lang="pt-BR" sz="1200" dirty="0">
              <a:solidFill>
                <a:schemeClr val="bg1"/>
              </a:solidFill>
            </a:endParaRP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TIMELINE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RESUME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Next </a:t>
            </a:r>
            <a:r>
              <a:rPr lang="pt-BR" sz="1200" dirty="0" err="1">
                <a:solidFill>
                  <a:schemeClr val="bg1"/>
                </a:solidFill>
              </a:rPr>
              <a:t>Steps</a:t>
            </a:r>
            <a:endParaRPr lang="pt-BR" sz="1200" dirty="0">
              <a:solidFill>
                <a:schemeClr val="bg1"/>
              </a:solidFill>
            </a:endParaRP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84981"/>
            <a:ext cx="4582511" cy="1128519"/>
          </a:xfrm>
        </p:spPr>
        <p:txBody>
          <a:bodyPr rtlCol="0"/>
          <a:lstStyle/>
          <a:p>
            <a:pPr rtl="0"/>
            <a:r>
              <a:rPr lang="pt-BR" sz="3600" dirty="0" err="1">
                <a:solidFill>
                  <a:schemeClr val="bg1"/>
                </a:solidFill>
              </a:rPr>
              <a:t>Introduction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49064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Lucas Augusto Hartmann, 22 Years </a:t>
            </a:r>
            <a:r>
              <a:rPr lang="pt-BR" dirty="0" err="1">
                <a:solidFill>
                  <a:schemeClr val="bg1"/>
                </a:solidFill>
              </a:rPr>
              <a:t>Old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Enrolled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at</a:t>
            </a:r>
            <a:r>
              <a:rPr lang="pt-BR" dirty="0">
                <a:solidFill>
                  <a:schemeClr val="bg1"/>
                </a:solidFill>
              </a:rPr>
              <a:t> Senac, </a:t>
            </a:r>
            <a:r>
              <a:rPr lang="pt-BR" dirty="0" err="1">
                <a:solidFill>
                  <a:schemeClr val="bg1"/>
                </a:solidFill>
              </a:rPr>
              <a:t>studying</a:t>
            </a:r>
            <a:r>
              <a:rPr lang="pt-BR" dirty="0">
                <a:solidFill>
                  <a:schemeClr val="bg1"/>
                </a:solidFill>
              </a:rPr>
              <a:t> System </a:t>
            </a:r>
            <a:r>
              <a:rPr lang="pt-BR" dirty="0" err="1">
                <a:solidFill>
                  <a:schemeClr val="bg1"/>
                </a:solidFill>
              </a:rPr>
              <a:t>Development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Course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 </a:t>
            </a:r>
            <a:r>
              <a:rPr lang="pt-BR" dirty="0" err="1">
                <a:solidFill>
                  <a:schemeClr val="bg1"/>
                </a:solidFill>
              </a:rPr>
              <a:t>study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programming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since</a:t>
            </a:r>
            <a:r>
              <a:rPr lang="pt-BR" dirty="0">
                <a:solidFill>
                  <a:schemeClr val="bg1"/>
                </a:solidFill>
              </a:rPr>
              <a:t> 2020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4B6AC5-9B42-441D-AFFD-7B1DB10D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060" y="2088258"/>
            <a:ext cx="5048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4915"/>
            <a:ext cx="4529667" cy="112851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About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project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System for a 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r>
              <a:rPr lang="pt-BR" dirty="0">
                <a:solidFill>
                  <a:schemeClr val="bg1"/>
                </a:solidFill>
              </a:rPr>
              <a:t> / 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Software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Create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Read</a:t>
            </a:r>
            <a:r>
              <a:rPr lang="pt-BR" dirty="0">
                <a:solidFill>
                  <a:schemeClr val="bg1"/>
                </a:solidFill>
              </a:rPr>
              <a:t>, Update, Delete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Clients</a:t>
            </a:r>
            <a:r>
              <a:rPr lang="pt-BR" dirty="0">
                <a:solidFill>
                  <a:schemeClr val="bg1"/>
                </a:solidFill>
              </a:rPr>
              <a:t>, 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like </a:t>
            </a:r>
            <a:r>
              <a:rPr lang="pt-BR" dirty="0" err="1">
                <a:solidFill>
                  <a:schemeClr val="bg1"/>
                </a:solidFill>
              </a:rPr>
              <a:t>Apartaments</a:t>
            </a:r>
            <a:r>
              <a:rPr lang="pt-BR" dirty="0">
                <a:solidFill>
                  <a:schemeClr val="bg1"/>
                </a:solidFill>
              </a:rPr>
              <a:t>, Stores, Lofts, </a:t>
            </a:r>
            <a:r>
              <a:rPr lang="pt-BR" dirty="0" err="1">
                <a:solidFill>
                  <a:schemeClr val="bg1"/>
                </a:solidFill>
              </a:rPr>
              <a:t>Houses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Deposits</a:t>
            </a:r>
            <a:r>
              <a:rPr lang="pt-BR" dirty="0">
                <a:solidFill>
                  <a:schemeClr val="bg1"/>
                </a:solidFill>
              </a:rPr>
              <a:t>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Info </a:t>
            </a:r>
            <a:r>
              <a:rPr lang="pt-BR" dirty="0" err="1">
                <a:solidFill>
                  <a:schemeClr val="bg1"/>
                </a:solidFill>
              </a:rPr>
              <a:t>about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Businness</a:t>
            </a:r>
            <a:r>
              <a:rPr lang="pt-BR" dirty="0">
                <a:solidFill>
                  <a:schemeClr val="bg1"/>
                </a:solidFill>
              </a:rPr>
              <a:t>:  </a:t>
            </a:r>
            <a:r>
              <a:rPr lang="pt-BR" dirty="0" err="1">
                <a:solidFill>
                  <a:schemeClr val="bg1"/>
                </a:solidFill>
              </a:rPr>
              <a:t>how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much</a:t>
            </a:r>
            <a:r>
              <a:rPr lang="pt-BR" dirty="0">
                <a:solidFill>
                  <a:schemeClr val="bg1"/>
                </a:solidFill>
              </a:rPr>
              <a:t> Money </a:t>
            </a:r>
            <a:r>
              <a:rPr lang="pt-BR" dirty="0" err="1">
                <a:solidFill>
                  <a:schemeClr val="bg1"/>
                </a:solidFill>
              </a:rPr>
              <a:t>did</a:t>
            </a:r>
            <a:r>
              <a:rPr lang="pt-BR" dirty="0">
                <a:solidFill>
                  <a:schemeClr val="bg1"/>
                </a:solidFill>
              </a:rPr>
              <a:t> make </a:t>
            </a:r>
            <a:r>
              <a:rPr lang="pt-BR" dirty="0" err="1">
                <a:solidFill>
                  <a:schemeClr val="bg1"/>
                </a:solidFill>
              </a:rPr>
              <a:t>this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month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this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year</a:t>
            </a:r>
            <a:r>
              <a:rPr lang="pt-BR" dirty="0">
                <a:solidFill>
                  <a:schemeClr val="bg1"/>
                </a:solidFill>
              </a:rPr>
              <a:t>... </a:t>
            </a:r>
            <a:r>
              <a:rPr lang="pt-BR" dirty="0" err="1">
                <a:solidFill>
                  <a:schemeClr val="bg1"/>
                </a:solidFill>
              </a:rPr>
              <a:t>How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clients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how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workers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C1420E9-F46C-43FC-A61C-4C975C34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0613"/>
            <a:ext cx="4419980" cy="34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884981"/>
            <a:ext cx="4097867" cy="112851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Why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Software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I use for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work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flaws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Relatives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are freelance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owns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Product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consultat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 clientes, </a:t>
            </a:r>
            <a:r>
              <a:rPr lang="pt-BR" dirty="0" err="1">
                <a:solidFill>
                  <a:schemeClr val="bg1"/>
                </a:solidFill>
              </a:rPr>
              <a:t>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wants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know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about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his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F7EDA0-B2B2-4940-8B36-6F4BC3DF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9" y="2094251"/>
            <a:ext cx="4249313" cy="35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884981"/>
            <a:ext cx="3911600" cy="112851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Objective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Gain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experience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Use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experience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Try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build a </a:t>
            </a:r>
            <a:r>
              <a:rPr lang="pt-BR" dirty="0" err="1">
                <a:solidFill>
                  <a:schemeClr val="bg1"/>
                </a:solidFill>
              </a:rPr>
              <a:t>better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I </a:t>
            </a:r>
            <a:r>
              <a:rPr lang="pt-BR" dirty="0" err="1">
                <a:solidFill>
                  <a:schemeClr val="bg1"/>
                </a:solidFill>
              </a:rPr>
              <a:t>work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with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least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software, </a:t>
            </a:r>
            <a:r>
              <a:rPr lang="pt-BR" dirty="0" err="1">
                <a:solidFill>
                  <a:schemeClr val="bg1"/>
                </a:solidFill>
              </a:rPr>
              <a:t>with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design </a:t>
            </a:r>
            <a:r>
              <a:rPr lang="pt-BR" dirty="0" err="1">
                <a:solidFill>
                  <a:schemeClr val="bg1"/>
                </a:solidFill>
              </a:rPr>
              <a:t>choices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Build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best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yet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Impress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companies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4FC162-FD8A-4007-AEDA-A6CFCDB5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121051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84981"/>
            <a:ext cx="4428067" cy="112851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Audience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Business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because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adapt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i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create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another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Freelancers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People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own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7200B7-6E43-4C52-BDCD-18D19500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01" y="2099375"/>
            <a:ext cx="4465899" cy="31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01A60F75-2D58-4573-8861-3CFB1C602916}"/>
              </a:ext>
            </a:extLst>
          </p:cNvPr>
          <p:cNvSpPr/>
          <p:nvPr/>
        </p:nvSpPr>
        <p:spPr>
          <a:xfrm>
            <a:off x="5901266" y="884901"/>
            <a:ext cx="5774264" cy="5406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4BEAFC3-0F1B-47D5-A3EB-25834379F70D}"/>
              </a:ext>
            </a:extLst>
          </p:cNvPr>
          <p:cNvSpPr/>
          <p:nvPr/>
        </p:nvSpPr>
        <p:spPr>
          <a:xfrm>
            <a:off x="-5426" y="2096896"/>
            <a:ext cx="5198379" cy="4761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4C52069-C3A9-4E23-94B3-CE7FD5272935}"/>
              </a:ext>
            </a:extLst>
          </p:cNvPr>
          <p:cNvSpPr/>
          <p:nvPr/>
        </p:nvSpPr>
        <p:spPr>
          <a:xfrm>
            <a:off x="127000" y="2032000"/>
            <a:ext cx="5690956" cy="4504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3250988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TIMELINE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8</a:t>
            </a:fld>
            <a:endParaRPr lang="pt-BR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25700499"/>
              </p:ext>
            </p:extLst>
          </p:nvPr>
        </p:nvGraphicFramePr>
        <p:xfrm>
          <a:off x="127000" y="2032000"/>
          <a:ext cx="5690956" cy="4504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4784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846172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Decided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subject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of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Integration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Project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DEC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Decided what would be the classes of my project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FEB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some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diagrams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to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plan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better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Started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to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do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code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.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Starting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with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models classes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135916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APR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More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coding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>
            <a:off x="1627583" y="2421168"/>
            <a:ext cx="0" cy="355905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2421168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9605" y="3306018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9605" y="4117696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498567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00D9B296-3F96-402D-90D4-6B4638C23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577775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graphicFrame>
        <p:nvGraphicFramePr>
          <p:cNvPr id="18" name="Tabela 7">
            <a:extLst>
              <a:ext uri="{FF2B5EF4-FFF2-40B4-BE49-F238E27FC236}">
                <a16:creationId xmlns:a16="http://schemas.microsoft.com/office/drawing/2014/main" id="{3F5AB8E0-8A09-419F-B820-3CD785EDE5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146887"/>
              </p:ext>
            </p:extLst>
          </p:nvPr>
        </p:nvGraphicFramePr>
        <p:xfrm>
          <a:off x="5901262" y="884903"/>
          <a:ext cx="5774264" cy="5484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788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02476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MAY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Did more diagrams and designs thinking about the interface of the 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Started doing the interface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0725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Designed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database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,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based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on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diagrams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that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I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before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SEP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Started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doing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database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,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conecting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with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code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,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and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more interface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2079"/>
                  </a:ext>
                </a:extLst>
              </a:tr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OCT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More Interface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9439"/>
                  </a:ext>
                </a:extLst>
              </a:tr>
              <a:tr h="95132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More Interface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b="0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cxnSp>
        <p:nvCxnSpPr>
          <p:cNvPr id="21" name="Conector Reto 12">
            <a:extLst>
              <a:ext uri="{FF2B5EF4-FFF2-40B4-BE49-F238E27FC236}">
                <a16:creationId xmlns:a16="http://schemas.microsoft.com/office/drawing/2014/main" id="{F4498852-CDED-46EF-AE04-E08D8A4DC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>
            <a:off x="7415107" y="1356365"/>
            <a:ext cx="0" cy="4290659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Oval 16">
            <a:extLst>
              <a:ext uri="{FF2B5EF4-FFF2-40B4-BE49-F238E27FC236}">
                <a16:creationId xmlns:a16="http://schemas.microsoft.com/office/drawing/2014/main" id="{E54F9F73-9287-420C-8DAA-1A921C635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115389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4" name="Oval 18">
            <a:extLst>
              <a:ext uri="{FF2B5EF4-FFF2-40B4-BE49-F238E27FC236}">
                <a16:creationId xmlns:a16="http://schemas.microsoft.com/office/drawing/2014/main" id="{B494BF04-7D98-4B48-B275-53DD1D3C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2336833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10CCDE8A-EF76-42EF-AC49-A6EC6B952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3519771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3200C471-1160-4B30-99D0-EAF20B67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4702709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F0265522-F9AE-452C-92C8-528A12F40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5647024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Resume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58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60_TF34357351_Win32" id="{793D9212-712F-45AD-BCB7-B8FD50924AE3}" vid="{BB4FE3B9-3E76-4238-84D6-794C8F555BD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escura</Template>
  <TotalTime>148</TotalTime>
  <Words>390</Words>
  <Application>Microsoft Office PowerPoint</Application>
  <PresentationFormat>Widescreen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Avenir Next LT Pro</vt:lpstr>
      <vt:lpstr>Calibri</vt:lpstr>
      <vt:lpstr>Tema do Office</vt:lpstr>
      <vt:lpstr>Integration Project</vt:lpstr>
      <vt:lpstr>Summary</vt:lpstr>
      <vt:lpstr>Introduction</vt:lpstr>
      <vt:lpstr>About the project</vt:lpstr>
      <vt:lpstr>Why</vt:lpstr>
      <vt:lpstr>Objective</vt:lpstr>
      <vt:lpstr>Audience</vt:lpstr>
      <vt:lpstr>TIMELINE</vt:lpstr>
      <vt:lpstr>Resume</vt:lpstr>
      <vt:lpstr>Next Steps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Project</dc:title>
  <dc:creator>LUCAS AUGUSTO HARTMANN</dc:creator>
  <cp:lastModifiedBy>LUCAS AUGUSTO HARTMANN</cp:lastModifiedBy>
  <cp:revision>15</cp:revision>
  <dcterms:created xsi:type="dcterms:W3CDTF">2025-11-04T13:02:39Z</dcterms:created>
  <dcterms:modified xsi:type="dcterms:W3CDTF">2025-11-10T14:50:06Z</dcterms:modified>
</cp:coreProperties>
</file>